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</p:sldIdLst>
  <p:sldSz cy="6858000" cx="9144000"/>
  <p:notesSz cx="7010400" cy="9296400"/>
  <p:embeddedFontLst>
    <p:embeddedFont>
      <p:font typeface="Libre Franklin"/>
      <p:regular r:id="rId110"/>
      <p:bold r:id="rId111"/>
      <p:italic r:id="rId112"/>
      <p:boldItalic r:id="rId113"/>
    </p:embeddedFont>
    <p:embeddedFont>
      <p:font typeface="Libre Franklin Thin"/>
      <p:regular r:id="rId114"/>
      <p:bold r:id="rId115"/>
      <p:italic r:id="rId116"/>
      <p:boldItalic r:id="rId1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8" roundtripDataSignature="AMtx7mi8EhSMhA/DHYJbWW++96Qs0O6I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customschemas.google.com/relationships/presentationmetadata" Target="metadata"/><Relationship Id="rId117" Type="http://schemas.openxmlformats.org/officeDocument/2006/relationships/font" Target="fonts/LibreFranklinThin-boldItalic.fntdata"/><Relationship Id="rId116" Type="http://schemas.openxmlformats.org/officeDocument/2006/relationships/font" Target="fonts/LibreFranklinThin-italic.fntdata"/><Relationship Id="rId115" Type="http://schemas.openxmlformats.org/officeDocument/2006/relationships/font" Target="fonts/LibreFranklinThin-bold.fntdata"/><Relationship Id="rId15" Type="http://schemas.openxmlformats.org/officeDocument/2006/relationships/slide" Target="slides/slide10.xml"/><Relationship Id="rId110" Type="http://schemas.openxmlformats.org/officeDocument/2006/relationships/font" Target="fonts/LibreFranklin-regular.fntdata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font" Target="fonts/LibreFranklinThin-regular.fntdata"/><Relationship Id="rId18" Type="http://schemas.openxmlformats.org/officeDocument/2006/relationships/slide" Target="slides/slide13.xml"/><Relationship Id="rId113" Type="http://schemas.openxmlformats.org/officeDocument/2006/relationships/font" Target="fonts/LibreFranklin-boldItalic.fntdata"/><Relationship Id="rId112" Type="http://schemas.openxmlformats.org/officeDocument/2006/relationships/font" Target="fonts/LibreFranklin-italic.fntdata"/><Relationship Id="rId111" Type="http://schemas.openxmlformats.org/officeDocument/2006/relationships/font" Target="fonts/LibreFranklin-bold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9" y="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3" name="Google Shape;83;p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85" name="Google Shape;185;p1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0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p10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205" name="Google Shape;1205;p10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0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7" name="Google Shape;1217;p10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218" name="Google Shape;1218;p10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0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7" name="Google Shape;1227;p10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228" name="Google Shape;1228;p10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0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0" name="Google Shape;1240;p10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241" name="Google Shape;1241;p10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0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0" name="Google Shape;1250;p10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251" name="Google Shape;1251;p10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98" name="Google Shape;198;p1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07" name="Google Shape;207;p1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20" name="Google Shape;220;p1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29" name="Google Shape;229;p1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42" name="Google Shape;242;p1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52" name="Google Shape;252;p1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65" name="Google Shape;265;p1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75" name="Google Shape;275;p1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88" name="Google Shape;288;p1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298" name="Google Shape;298;p2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11" name="Google Shape;311;p2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21" name="Google Shape;321;p2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34" name="Google Shape;334;p2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43" name="Google Shape;343;p2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2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56" name="Google Shape;356;p2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2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66" name="Google Shape;366;p2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79" name="Google Shape;379;p2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2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389" name="Google Shape;389;p2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2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02" name="Google Shape;402;p2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3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12" name="Google Shape;412;p3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3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25" name="Google Shape;425;p3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3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34" name="Google Shape;434;p3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3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47" name="Google Shape;447;p3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3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56" name="Google Shape;456;p3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3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69" name="Google Shape;469;p3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3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79" name="Google Shape;479;p3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3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492" name="Google Shape;492;p3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3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02" name="Google Shape;502;p3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3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15" name="Google Shape;515;p3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4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25" name="Google Shape;525;p4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4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38" name="Google Shape;538;p4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4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47" name="Google Shape;547;p4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4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60" name="Google Shape;560;p4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4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69" name="Google Shape;569;p4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4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82" name="Google Shape;582;p4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4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592" name="Google Shape;592;p4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4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05" name="Google Shape;605;p4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4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15" name="Google Shape;615;p4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4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27" name="Google Shape;627;p4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5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37" name="Google Shape;637;p5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5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50" name="Google Shape;650;p5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5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60" name="Google Shape;660;p5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5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73" name="Google Shape;673;p5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5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83" name="Google Shape;683;p5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p5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696" name="Google Shape;696;p5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p5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05" name="Google Shape;705;p5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5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18" name="Google Shape;718;p5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5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27" name="Google Shape;727;p5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5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41" name="Google Shape;741;p5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6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52" name="Google Shape;752;p6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p6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65" name="Google Shape;765;p6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6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" name="Google Shape;773;p6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74" name="Google Shape;774;p6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6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87" name="Google Shape;787;p6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p6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797" name="Google Shape;797;p6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6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10" name="Google Shape;810;p6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6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19" name="Google Shape;819;p6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6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32" name="Google Shape;832;p6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1" name="Google Shape;841;p6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42" name="Google Shape;842;p6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6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p6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55" name="Google Shape;855;p6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7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4" name="Google Shape;864;p7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65" name="Google Shape;865;p7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p7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78" name="Google Shape;878;p7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7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888" name="Google Shape;888;p7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7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0" name="Google Shape;900;p7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01" name="Google Shape;901;p7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p7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11" name="Google Shape;911;p7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7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Google Shape;923;p7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24" name="Google Shape;924;p7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2" name="Google Shape;932;p7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33" name="Google Shape;933;p7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7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5" name="Google Shape;945;p7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46" name="Google Shape;946;p7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7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5" name="Google Shape;955;p7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56" name="Google Shape;956;p7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p7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69" name="Google Shape;969;p7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62" name="Google Shape;162;p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8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8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79" name="Google Shape;979;p8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p8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992" name="Google Shape;992;p8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8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1" name="Google Shape;1001;p8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02" name="Google Shape;1002;p8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8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p8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15" name="Google Shape;1015;p8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8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3" name="Google Shape;1023;p8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24" name="Google Shape;1024;p8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8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6" name="Google Shape;1036;p8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37" name="Google Shape;1037;p8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8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6" name="Google Shape;1046;p8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47" name="Google Shape;1047;p8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8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9" name="Google Shape;1059;p8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60" name="Google Shape;1060;p8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8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9" name="Google Shape;1069;p8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70" name="Google Shape;1070;p8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8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2" name="Google Shape;1082;p8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83" name="Google Shape;1083;p8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75" name="Google Shape;175;p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9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2" name="Google Shape;1092;p9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093" name="Google Shape;1093;p9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5" name="Google Shape;1105;p9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06" name="Google Shape;1106;p9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9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p9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15" name="Google Shape;1115;p9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9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7" name="Google Shape;1127;p9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28" name="Google Shape;1128;p9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9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9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38" name="Google Shape;1138;p9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9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p9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51" name="Google Shape;1151;p9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9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9" name="Google Shape;1159;p9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60" name="Google Shape;1160;p9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9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2" name="Google Shape;1172;p9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73" name="Google Shape;1173;p9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9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1" name="Google Shape;1181;p9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82" name="Google Shape;1182;p9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9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4" name="Google Shape;1194;p9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Lafayette Green Team </a:t>
            </a:r>
            <a:endParaRPr/>
          </a:p>
        </p:txBody>
      </p:sp>
      <p:sp>
        <p:nvSpPr>
          <p:cNvPr id="1195" name="Google Shape;1195;p9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1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7"/>
          <p:cNvSpPr txBox="1"/>
          <p:nvPr>
            <p:ph idx="12" type="sldNum"/>
          </p:nvPr>
        </p:nvSpPr>
        <p:spPr>
          <a:xfrm>
            <a:off x="193964" y="633960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Thin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0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10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9"/>
          <p:cNvSpPr txBox="1"/>
          <p:nvPr>
            <p:ph idx="12" type="sldNum"/>
          </p:nvPr>
        </p:nvSpPr>
        <p:spPr>
          <a:xfrm>
            <a:off x="124691" y="63811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1"/>
          <p:cNvSpPr txBox="1"/>
          <p:nvPr>
            <p:ph idx="12" type="sldNum"/>
          </p:nvPr>
        </p:nvSpPr>
        <p:spPr>
          <a:xfrm>
            <a:off x="166254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2"/>
          <p:cNvSpPr txBox="1"/>
          <p:nvPr>
            <p:ph idx="12" type="sldNum"/>
          </p:nvPr>
        </p:nvSpPr>
        <p:spPr>
          <a:xfrm>
            <a:off x="193963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4" name="Google Shape;64;p1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0" i="0" sz="4400" u="none" cap="none" strike="noStrik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0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0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0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YC54719_RecycleSmartLogo_Final.png" id="15" name="Google Shape;15;p105"/>
          <p:cNvPicPr preferRelativeResize="0"/>
          <p:nvPr/>
        </p:nvPicPr>
        <p:blipFill rotWithShape="1">
          <a:blip r:embed="rId1">
            <a:alphaModFix/>
          </a:blip>
          <a:srcRect b="-1460260" l="-57236" r="-1487500" t="-68403"/>
          <a:stretch/>
        </p:blipFill>
        <p:spPr>
          <a:xfrm>
            <a:off x="6787859" y="5457825"/>
            <a:ext cx="22322970" cy="126752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59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5.png"/><Relationship Id="rId4" Type="http://schemas.openxmlformats.org/officeDocument/2006/relationships/image" Target="../media/image59.png"/><Relationship Id="rId5" Type="http://schemas.openxmlformats.org/officeDocument/2006/relationships/image" Target="../media/image4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6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9.png"/><Relationship Id="rId4" Type="http://schemas.openxmlformats.org/officeDocument/2006/relationships/image" Target="../media/image60.png"/><Relationship Id="rId5" Type="http://schemas.openxmlformats.org/officeDocument/2006/relationships/image" Target="../media/image4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Relationship Id="rId5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5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Relationship Id="rId4" Type="http://schemas.openxmlformats.org/officeDocument/2006/relationships/image" Target="../media/image37.jp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9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Relationship Id="rId4" Type="http://schemas.openxmlformats.org/officeDocument/2006/relationships/image" Target="../media/image39.png"/><Relationship Id="rId5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Relationship Id="rId4" Type="http://schemas.openxmlformats.org/officeDocument/2006/relationships/image" Target="../media/image44.png"/><Relationship Id="rId5" Type="http://schemas.openxmlformats.org/officeDocument/2006/relationships/image" Target="../media/image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Relationship Id="rId4" Type="http://schemas.openxmlformats.org/officeDocument/2006/relationships/image" Target="../media/image4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Relationship Id="rId4" Type="http://schemas.openxmlformats.org/officeDocument/2006/relationships/image" Target="../media/image45.png"/><Relationship Id="rId5" Type="http://schemas.openxmlformats.org/officeDocument/2006/relationships/image" Target="../media/image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.png"/><Relationship Id="rId4" Type="http://schemas.openxmlformats.org/officeDocument/2006/relationships/image" Target="../media/image42.png"/><Relationship Id="rId5" Type="http://schemas.openxmlformats.org/officeDocument/2006/relationships/image" Target="../media/image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2.png"/><Relationship Id="rId4" Type="http://schemas.openxmlformats.org/officeDocument/2006/relationships/image" Target="../media/image43.png"/><Relationship Id="rId5" Type="http://schemas.openxmlformats.org/officeDocument/2006/relationships/image" Target="../media/image4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.png"/><Relationship Id="rId4" Type="http://schemas.openxmlformats.org/officeDocument/2006/relationships/image" Target="../media/image4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9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2.png"/><Relationship Id="rId4" Type="http://schemas.openxmlformats.org/officeDocument/2006/relationships/image" Target="../media/image49.png"/><Relationship Id="rId5" Type="http://schemas.openxmlformats.org/officeDocument/2006/relationships/image" Target="../media/image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.png"/><Relationship Id="rId4" Type="http://schemas.openxmlformats.org/officeDocument/2006/relationships/image" Target="../media/image4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2.png"/><Relationship Id="rId4" Type="http://schemas.openxmlformats.org/officeDocument/2006/relationships/image" Target="../media/image54.png"/><Relationship Id="rId5" Type="http://schemas.openxmlformats.org/officeDocument/2006/relationships/image" Target="../media/image4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6.png"/><Relationship Id="rId8" Type="http://schemas.openxmlformats.org/officeDocument/2006/relationships/image" Target="../media/image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.png"/><Relationship Id="rId4" Type="http://schemas.openxmlformats.org/officeDocument/2006/relationships/image" Target="../media/image56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7.png"/><Relationship Id="rId4" Type="http://schemas.openxmlformats.org/officeDocument/2006/relationships/image" Target="../media/image51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.png"/><Relationship Id="rId4" Type="http://schemas.openxmlformats.org/officeDocument/2006/relationships/image" Target="../media/image57.png"/><Relationship Id="rId5" Type="http://schemas.openxmlformats.org/officeDocument/2006/relationships/image" Target="../media/image4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5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52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55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5.png"/><Relationship Id="rId4" Type="http://schemas.openxmlformats.org/officeDocument/2006/relationships/image" Target="../media/image5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-75484" y="646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Sorting Superheroes</a:t>
            </a:r>
            <a:endParaRPr/>
          </a:p>
        </p:txBody>
      </p:sp>
      <p:sp>
        <p:nvSpPr>
          <p:cNvPr id="86" name="Google Shape;86;p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rPr lang="en-US" sz="2960">
                <a:solidFill>
                  <a:srgbClr val="000000"/>
                </a:solidFill>
              </a:rPr>
              <a:t>Let’s take care of the planet together. By taking responsibility for our actions everyday, we are helping the planet everyday!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6520" r="4281" t="0"/>
          <a:stretch/>
        </p:blipFill>
        <p:spPr>
          <a:xfrm>
            <a:off x="4839000" y="1053850"/>
            <a:ext cx="1517750" cy="2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158012" y="2404653"/>
            <a:ext cx="3681000" cy="1218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Arial"/>
              <a:buNone/>
            </a:pPr>
            <a:r>
              <a:rPr b="0" i="0" lang="en-US" sz="2240" u="none" cap="none" strike="noStrike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Please, join Recycle Smart’s Superhero, Resilience, on her mission to help heal the planet!</a:t>
            </a:r>
            <a:endParaRPr/>
          </a:p>
        </p:txBody>
      </p:sp>
      <p:pic>
        <p:nvPicPr>
          <p:cNvPr descr="MYC54719_RecycleSmartLogo_DotsOnly.png" id="90" name="Google Shape;90;p1"/>
          <p:cNvPicPr preferRelativeResize="0"/>
          <p:nvPr/>
        </p:nvPicPr>
        <p:blipFill rotWithShape="1">
          <a:blip r:embed="rId4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444" y="1163514"/>
            <a:ext cx="3687001" cy="305494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0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208" name="Google Shape;120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55523"/>
            <a:ext cx="3725169" cy="3076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10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0" name="Google Shape;1210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0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0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221" name="Google Shape;1221;p10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2" name="Google Shape;1222;p101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101"/>
          <p:cNvPicPr preferRelativeResize="0"/>
          <p:nvPr/>
        </p:nvPicPr>
        <p:blipFill rotWithShape="1">
          <a:blip r:embed="rId4">
            <a:alphaModFix/>
          </a:blip>
          <a:srcRect b="3429" l="18253" r="19752" t="3976"/>
          <a:stretch/>
        </p:blipFill>
        <p:spPr>
          <a:xfrm>
            <a:off x="6515087" y="1559668"/>
            <a:ext cx="2309447" cy="284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224" name="Google Shape;1224;p10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0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231" name="Google Shape;123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615" y="1143201"/>
            <a:ext cx="3809999" cy="308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10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3" name="Google Shape;123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0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0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FOOD SHARE BIN!!!</a:t>
            </a:r>
            <a:endParaRPr/>
          </a:p>
        </p:txBody>
      </p:sp>
      <p:sp>
        <p:nvSpPr>
          <p:cNvPr id="1244" name="Google Shape;1244;p10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5" name="Google Shape;1245;p103"/>
          <p:cNvPicPr preferRelativeResize="0"/>
          <p:nvPr/>
        </p:nvPicPr>
        <p:blipFill rotWithShape="1">
          <a:blip r:embed="rId3">
            <a:alphaModFix/>
          </a:blip>
          <a:srcRect b="3086" l="8391" r="6089" t="0"/>
          <a:stretch/>
        </p:blipFill>
        <p:spPr>
          <a:xfrm>
            <a:off x="811607" y="1748813"/>
            <a:ext cx="4592273" cy="258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03"/>
          <p:cNvPicPr preferRelativeResize="0"/>
          <p:nvPr/>
        </p:nvPicPr>
        <p:blipFill rotWithShape="1">
          <a:blip r:embed="rId4">
            <a:alphaModFix/>
          </a:blip>
          <a:srcRect b="8950" l="8000" r="8616" t="3605"/>
          <a:stretch/>
        </p:blipFill>
        <p:spPr>
          <a:xfrm>
            <a:off x="6237967" y="1981249"/>
            <a:ext cx="2426067" cy="205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247" name="Google Shape;1247;p103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04"/>
          <p:cNvSpPr txBox="1"/>
          <p:nvPr>
            <p:ph type="ctrTitle"/>
          </p:nvPr>
        </p:nvSpPr>
        <p:spPr>
          <a:xfrm>
            <a:off x="229316" y="-115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Thank you for taking care of the planet!</a:t>
            </a:r>
            <a:endParaRPr/>
          </a:p>
        </p:txBody>
      </p:sp>
      <p:sp>
        <p:nvSpPr>
          <p:cNvPr id="1254" name="Google Shape;1254;p10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5" name="Google Shape;1255;p104"/>
          <p:cNvSpPr txBox="1"/>
          <p:nvPr>
            <p:ph idx="1" type="subTitle"/>
          </p:nvPr>
        </p:nvSpPr>
        <p:spPr>
          <a:xfrm>
            <a:off x="299850" y="4389900"/>
            <a:ext cx="70704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You are now a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000000"/>
                </a:solidFill>
              </a:rPr>
              <a:t>Sorting Superhero Expert!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56" name="Google Shape;1256;p104"/>
          <p:cNvPicPr preferRelativeResize="0"/>
          <p:nvPr/>
        </p:nvPicPr>
        <p:blipFill rotWithShape="1">
          <a:blip r:embed="rId3">
            <a:alphaModFix/>
          </a:blip>
          <a:srcRect b="0" l="7193" r="4284" t="0"/>
          <a:stretch/>
        </p:blipFill>
        <p:spPr>
          <a:xfrm>
            <a:off x="3065767" y="1436674"/>
            <a:ext cx="1506233" cy="2877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257" name="Google Shape;1257;p104"/>
          <p:cNvPicPr preferRelativeResize="0"/>
          <p:nvPr/>
        </p:nvPicPr>
        <p:blipFill rotWithShape="1">
          <a:blip r:embed="rId4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201" name="Google Shape;201;p1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1144" y="2348239"/>
            <a:ext cx="3687001" cy="305494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881" y="1144402"/>
            <a:ext cx="3702067" cy="30939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1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223" name="Google Shape;223;p1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856" y="2309177"/>
            <a:ext cx="3702067" cy="30939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384" y="1161329"/>
            <a:ext cx="3636226" cy="30243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3" name="Google Shape;233;p1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4" name="Google Shape;2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245" name="Google Shape;245;p1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7875" y="1027625"/>
            <a:ext cx="3300875" cy="274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248" name="Google Shape;248;p1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831" y="1148179"/>
            <a:ext cx="3899202" cy="308609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" name="Google Shape;256;p1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FOOD SHARE BIN!!!</a:t>
            </a:r>
            <a:endParaRPr/>
          </a:p>
        </p:txBody>
      </p:sp>
      <p:sp>
        <p:nvSpPr>
          <p:cNvPr id="268" name="Google Shape;268;p1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" name="Google Shape;269;p17"/>
          <p:cNvPicPr preferRelativeResize="0"/>
          <p:nvPr/>
        </p:nvPicPr>
        <p:blipFill rotWithShape="1">
          <a:blip r:embed="rId3">
            <a:alphaModFix/>
          </a:blip>
          <a:srcRect b="3086" l="8391" r="6089" t="0"/>
          <a:stretch/>
        </p:blipFill>
        <p:spPr>
          <a:xfrm>
            <a:off x="354407" y="2282213"/>
            <a:ext cx="4592273" cy="258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1550" y="1063025"/>
            <a:ext cx="3682450" cy="2914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271" name="Google Shape;271;p1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5" y="1164999"/>
            <a:ext cx="3630370" cy="301653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" name="Google Shape;279;p1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0" name="Google Shape;2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291" name="Google Shape;291;p1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7094" y="1089525"/>
            <a:ext cx="3260531" cy="270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294" name="Google Shape;294;p1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2343" r="0" t="2174"/>
          <a:stretch/>
        </p:blipFill>
        <p:spPr>
          <a:xfrm>
            <a:off x="1951275" y="1147325"/>
            <a:ext cx="3454050" cy="284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 b="3086" l="7125" r="6087" t="0"/>
          <a:stretch/>
        </p:blipFill>
        <p:spPr>
          <a:xfrm>
            <a:off x="61751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01" name="Google Shape;3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292" y="1174547"/>
            <a:ext cx="3639487" cy="30329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2" name="Google Shape;302;p2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3" name="Google Shape;3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314" name="Google Shape;314;p2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7625" y="986425"/>
            <a:ext cx="3487900" cy="290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317" name="Google Shape;317;p2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24" name="Google Shape;3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569" y="1160537"/>
            <a:ext cx="3656350" cy="30378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6" name="Google Shape;3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337" name="Google Shape;337;p2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8" name="Google Shape;3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4619" y="2365312"/>
            <a:ext cx="3656350" cy="30378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46" name="Google Shape;3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1152992"/>
            <a:ext cx="3716214" cy="308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7" name="Google Shape;347;p2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359" name="Google Shape;359;p2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0" name="Google Shape;360;p2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0700" y="963875"/>
            <a:ext cx="3585225" cy="297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362" name="Google Shape;362;p2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69" name="Google Shape;3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412" y="1152610"/>
            <a:ext cx="3672637" cy="303081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0" name="Google Shape;370;p2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1" name="Google Shape;37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382" name="Google Shape;382;p2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3" name="Google Shape;383;p27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6750" y="1015588"/>
            <a:ext cx="3372575" cy="2783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385" name="Google Shape;385;p2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392" name="Google Shape;3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7634" y="1159626"/>
            <a:ext cx="3693257" cy="308071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3" name="Google Shape;393;p2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Google Shape;39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405" name="Google Shape;405;p2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6" name="Google Shape;406;p29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2225" y="997825"/>
            <a:ext cx="3540575" cy="2953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408" name="Google Shape;408;p2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110" name="Google Shape;110;p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2343" r="0" t="2171"/>
          <a:stretch/>
        </p:blipFill>
        <p:spPr>
          <a:xfrm>
            <a:off x="4999275" y="2518925"/>
            <a:ext cx="3454050" cy="284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15" name="Google Shape;41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7527" y="1150125"/>
            <a:ext cx="3689917" cy="307793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6" name="Google Shape;416;p3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7" name="Google Shape;41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428" name="Google Shape;428;p3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9" name="Google Shape;42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2102" y="2325250"/>
            <a:ext cx="3689917" cy="307793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37" name="Google Shape;4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591" y="1141020"/>
            <a:ext cx="3578853" cy="30323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8" name="Google Shape;438;p3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RED LIQUID BUCKET!!!</a:t>
            </a:r>
            <a:endParaRPr/>
          </a:p>
        </p:txBody>
      </p:sp>
      <p:sp>
        <p:nvSpPr>
          <p:cNvPr id="450" name="Google Shape;450;p3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1" name="Google Shape;451;p33"/>
          <p:cNvPicPr preferRelativeResize="0"/>
          <p:nvPr/>
        </p:nvPicPr>
        <p:blipFill rotWithShape="1">
          <a:blip r:embed="rId3">
            <a:alphaModFix/>
          </a:blip>
          <a:srcRect b="3779" l="8446" r="6081" t="2688"/>
          <a:stretch/>
        </p:blipFill>
        <p:spPr>
          <a:xfrm>
            <a:off x="1497284" y="1171342"/>
            <a:ext cx="3324097" cy="424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8066" y="2213670"/>
            <a:ext cx="3578853" cy="30323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2260" y="1167996"/>
            <a:ext cx="3727411" cy="306963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0" name="Google Shape;460;p3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1" name="Google Shape;46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472" name="Google Shape;472;p3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3" name="Google Shape;473;p3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7800" y="1868875"/>
            <a:ext cx="3296750" cy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475" name="Google Shape;475;p3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482" name="Google Shape;4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1148946"/>
            <a:ext cx="3704492" cy="306891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3" name="Google Shape;483;p3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4" name="Google Shape;48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495" name="Google Shape;495;p3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7199" y="1032449"/>
            <a:ext cx="3368325" cy="279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498" name="Google Shape;498;p3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05" name="Google Shape;5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120" y="1153593"/>
            <a:ext cx="3669323" cy="307575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6" name="Google Shape;506;p3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7" name="Google Shape;50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518" name="Google Shape;518;p3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9" name="Google Shape;519;p39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9075" y="933800"/>
            <a:ext cx="3628425" cy="304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521" name="Google Shape;521;p3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292" y="1148423"/>
            <a:ext cx="3637754" cy="299065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098944" y="36564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28" name="Google Shape;5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283" y="1174548"/>
            <a:ext cx="3704941" cy="30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0" name="Google Shape;53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RED LIQUID BUCKET!!!</a:t>
            </a:r>
            <a:endParaRPr/>
          </a:p>
        </p:txBody>
      </p:sp>
      <p:sp>
        <p:nvSpPr>
          <p:cNvPr id="541" name="Google Shape;541;p4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2" name="Google Shape;542;p41"/>
          <p:cNvPicPr preferRelativeResize="0"/>
          <p:nvPr/>
        </p:nvPicPr>
        <p:blipFill rotWithShape="1">
          <a:blip r:embed="rId3">
            <a:alphaModFix/>
          </a:blip>
          <a:srcRect b="3779" l="8446" r="6081" t="2688"/>
          <a:stretch/>
        </p:blipFill>
        <p:spPr>
          <a:xfrm>
            <a:off x="1497284" y="1171342"/>
            <a:ext cx="3324097" cy="424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1983" y="2167323"/>
            <a:ext cx="3704941" cy="30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50" name="Google Shape;5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631" y="1171349"/>
            <a:ext cx="3578103" cy="2999293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2" name="Google Shape;55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563" name="Google Shape;563;p4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4" name="Google Shape;56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3"/>
          <p:cNvPicPr preferRelativeResize="0"/>
          <p:nvPr/>
        </p:nvPicPr>
        <p:blipFill rotWithShape="1">
          <a:blip r:embed="rId4">
            <a:alphaModFix/>
          </a:blip>
          <a:srcRect b="0" l="7863" r="8917" t="2378"/>
          <a:stretch/>
        </p:blipFill>
        <p:spPr>
          <a:xfrm>
            <a:off x="6110894" y="2965140"/>
            <a:ext cx="2381565" cy="234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72" name="Google Shape;57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297" y="1172308"/>
            <a:ext cx="3723205" cy="30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4" name="Google Shape;57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585" name="Google Shape;585;p4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6" name="Google Shape;586;p4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5"/>
          <p:cNvPicPr preferRelativeResize="0"/>
          <p:nvPr/>
        </p:nvPicPr>
        <p:blipFill rotWithShape="1">
          <a:blip r:embed="rId4">
            <a:alphaModFix/>
          </a:blip>
          <a:srcRect b="2401" l="2249" r="2975" t="2680"/>
          <a:stretch/>
        </p:blipFill>
        <p:spPr>
          <a:xfrm>
            <a:off x="5944974" y="1465276"/>
            <a:ext cx="2741950" cy="225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588" name="Google Shape;588;p4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595" name="Google Shape;59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525" y="1159625"/>
            <a:ext cx="3655185" cy="304895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7" name="Google Shape;59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608" name="Google Shape;608;p4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9" name="Google Shape;609;p4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7"/>
          <p:cNvPicPr preferRelativeResize="0"/>
          <p:nvPr/>
        </p:nvPicPr>
        <p:blipFill rotWithShape="1">
          <a:blip r:embed="rId4">
            <a:alphaModFix/>
          </a:blip>
          <a:srcRect b="1922" l="8994" r="10183" t="3106"/>
          <a:stretch/>
        </p:blipFill>
        <p:spPr>
          <a:xfrm>
            <a:off x="6139100" y="1106449"/>
            <a:ext cx="2696050" cy="264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611" name="Google Shape;611;p4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sp>
        <p:nvSpPr>
          <p:cNvPr id="618" name="Google Shape;618;p4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9" name="Google Shape;61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766" y="4600801"/>
            <a:ext cx="1744262" cy="212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8725" y="4600800"/>
            <a:ext cx="2004118" cy="212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7499" y="4600800"/>
            <a:ext cx="1692818" cy="21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4062" y="5410676"/>
            <a:ext cx="1083630" cy="126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7446" y="1156984"/>
            <a:ext cx="3859484" cy="306221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FOOD SHARE BIN!!!</a:t>
            </a:r>
            <a:endParaRPr/>
          </a:p>
        </p:txBody>
      </p:sp>
      <p:sp>
        <p:nvSpPr>
          <p:cNvPr id="630" name="Google Shape;630;p4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1" name="Google Shape;631;p49"/>
          <p:cNvPicPr preferRelativeResize="0"/>
          <p:nvPr/>
        </p:nvPicPr>
        <p:blipFill rotWithShape="1">
          <a:blip r:embed="rId3">
            <a:alphaModFix/>
          </a:blip>
          <a:srcRect b="3086" l="8391" r="6089" t="0"/>
          <a:stretch/>
        </p:blipFill>
        <p:spPr>
          <a:xfrm>
            <a:off x="811607" y="1748813"/>
            <a:ext cx="4592273" cy="258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9"/>
          <p:cNvPicPr preferRelativeResize="0"/>
          <p:nvPr/>
        </p:nvPicPr>
        <p:blipFill rotWithShape="1">
          <a:blip r:embed="rId4">
            <a:alphaModFix/>
          </a:blip>
          <a:srcRect b="12214" l="1821" r="7053" t="3346"/>
          <a:stretch/>
        </p:blipFill>
        <p:spPr>
          <a:xfrm>
            <a:off x="6550375" y="2413773"/>
            <a:ext cx="2532184" cy="186169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YC54719_RecycleSmartLogo_DotsOnly.png" id="633" name="Google Shape;633;p4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8375" y="919425"/>
            <a:ext cx="2467150" cy="2028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YC54719_RecycleSmartLogo_DotsOnly.png" id="135" name="Google Shape;135;p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640" name="Google Shape;64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677" y="1150216"/>
            <a:ext cx="3734211" cy="3093538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2" name="Google Shape;64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653" name="Google Shape;653;p5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4" name="Google Shape;654;p51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1"/>
          <p:cNvPicPr preferRelativeResize="0"/>
          <p:nvPr/>
        </p:nvPicPr>
        <p:blipFill rotWithShape="1">
          <a:blip r:embed="rId4">
            <a:alphaModFix/>
          </a:blip>
          <a:srcRect b="8336" l="3452" r="3307" t="4504"/>
          <a:stretch/>
        </p:blipFill>
        <p:spPr>
          <a:xfrm>
            <a:off x="5831000" y="1165725"/>
            <a:ext cx="3075175" cy="238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656" name="Google Shape;656;p5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663" name="Google Shape;66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63" y="1177501"/>
            <a:ext cx="3679006" cy="304780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5" name="Google Shape;66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676" name="Google Shape;676;p5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7" name="Google Shape;677;p53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3"/>
          <p:cNvPicPr preferRelativeResize="0"/>
          <p:nvPr/>
        </p:nvPicPr>
        <p:blipFill rotWithShape="1">
          <a:blip r:embed="rId4">
            <a:alphaModFix/>
          </a:blip>
          <a:srcRect b="4395" l="10141" r="9240" t="0"/>
          <a:stretch/>
        </p:blipFill>
        <p:spPr>
          <a:xfrm>
            <a:off x="6540259" y="1087156"/>
            <a:ext cx="2302869" cy="2262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679" name="Google Shape;679;p53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686" name="Google Shape;68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232" y="1167036"/>
            <a:ext cx="3741652" cy="30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8" name="Google Shape;68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699" name="Google Shape;699;p5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0" name="Google Shape;70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5"/>
          <p:cNvPicPr preferRelativeResize="0"/>
          <p:nvPr/>
        </p:nvPicPr>
        <p:blipFill rotWithShape="1">
          <a:blip r:embed="rId4">
            <a:alphaModFix/>
          </a:blip>
          <a:srcRect b="2709" l="4700" r="11332" t="0"/>
          <a:stretch/>
        </p:blipFill>
        <p:spPr>
          <a:xfrm>
            <a:off x="6084406" y="3255332"/>
            <a:ext cx="2289206" cy="2147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08" name="Google Shape;7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921" y="1137138"/>
            <a:ext cx="3807929" cy="31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0" name="Google Shape;71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721" name="Google Shape;721;p5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2" name="Google Shape;72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5121" y="2285888"/>
            <a:ext cx="3807929" cy="31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sp>
        <p:nvSpPr>
          <p:cNvPr id="730" name="Google Shape;730;p5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1" name="Google Shape;731;p58"/>
          <p:cNvSpPr txBox="1"/>
          <p:nvPr/>
        </p:nvSpPr>
        <p:spPr>
          <a:xfrm>
            <a:off x="2899266" y="3580230"/>
            <a:ext cx="183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lang="en-US" sz="1800">
                <a:latin typeface="Libre Franklin"/>
                <a:ea typeface="Libre Franklin"/>
                <a:cs typeface="Libre Franklin"/>
                <a:sym typeface="Libre Franklin"/>
              </a:rPr>
              <a:t> Dirty paper</a:t>
            </a:r>
            <a:endParaRPr/>
          </a:p>
        </p:txBody>
      </p:sp>
      <p:pic>
        <p:nvPicPr>
          <p:cNvPr id="732" name="Google Shape;73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8"/>
          <p:cNvPicPr preferRelativeResize="0"/>
          <p:nvPr/>
        </p:nvPicPr>
        <p:blipFill rotWithShape="1">
          <a:blip r:embed="rId7">
            <a:alphaModFix/>
          </a:blip>
          <a:srcRect b="3086" l="7124" r="6089" t="0"/>
          <a:stretch/>
        </p:blipFill>
        <p:spPr>
          <a:xfrm>
            <a:off x="61751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17625" y="1382279"/>
            <a:ext cx="2197948" cy="219794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744" name="Google Shape;744;p5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5" name="Google Shape;745;p59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225" y="1296029"/>
            <a:ext cx="2197948" cy="219794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7" name="Google Shape;747;p59"/>
          <p:cNvSpPr txBox="1"/>
          <p:nvPr/>
        </p:nvSpPr>
        <p:spPr>
          <a:xfrm>
            <a:off x="6106200" y="3528925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Dirty paper</a:t>
            </a:r>
            <a:endParaRPr/>
          </a:p>
        </p:txBody>
      </p:sp>
      <p:pic>
        <p:nvPicPr>
          <p:cNvPr descr="MYC54719_RecycleSmartLogo_DotsOnly.png" id="748" name="Google Shape;748;p5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6476" y="1122323"/>
            <a:ext cx="3658215" cy="301367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55" name="Google Shape;7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185" y="1148864"/>
            <a:ext cx="3631855" cy="308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6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7" name="Google Shape;75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768" name="Google Shape;768;p6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9" name="Google Shape;76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61"/>
          <p:cNvPicPr preferRelativeResize="0"/>
          <p:nvPr/>
        </p:nvPicPr>
        <p:blipFill rotWithShape="1">
          <a:blip r:embed="rId4">
            <a:alphaModFix/>
          </a:blip>
          <a:srcRect b="5796" l="10005" r="15333" t="0"/>
          <a:stretch/>
        </p:blipFill>
        <p:spPr>
          <a:xfrm>
            <a:off x="6084108" y="2843072"/>
            <a:ext cx="2331463" cy="249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777" name="Google Shape;77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374049"/>
            <a:ext cx="3718820" cy="30843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8" name="Google Shape;778;p6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9" name="Google Shape;77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790" name="Google Shape;790;p6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1" name="Google Shape;791;p63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2064" y="1077475"/>
            <a:ext cx="3402061" cy="282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793" name="Google Shape;793;p63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00" name="Google Shape;80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304" y="1149563"/>
            <a:ext cx="3459311" cy="30768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1" name="Google Shape;801;p6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2" name="Google Shape;80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813" name="Google Shape;813;p6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4" name="Google Shape;8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7104" y="2326313"/>
            <a:ext cx="3459311" cy="30768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22" name="Google Shape;82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3725" y="1177542"/>
            <a:ext cx="3693679" cy="287864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3" name="Google Shape;823;p6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4" name="Google Shape;82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835" name="Google Shape;835;p6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6" name="Google Shape;836;p6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2675" y="1065100"/>
            <a:ext cx="3191650" cy="248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838" name="Google Shape;838;p6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45" name="Google Shape;84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60696"/>
            <a:ext cx="3844668" cy="304985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6" name="Google Shape;846;p6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7" name="Google Shape;84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6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858" name="Google Shape;858;p6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9" name="Google Shape;859;p69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7850" y="1077821"/>
            <a:ext cx="3844668" cy="3049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861" name="Google Shape;861;p6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155" name="Google Shape;155;p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600" y="1037800"/>
            <a:ext cx="3259725" cy="2685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YC54719_RecycleSmartLogo_DotsOnly.png" id="158" name="Google Shape;158;p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68" name="Google Shape;86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71942"/>
            <a:ext cx="3704225" cy="3046114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7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0" name="Google Shape;87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7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881" name="Google Shape;881;p7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2" name="Google Shape;882;p71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0125" y="1063151"/>
            <a:ext cx="3234000" cy="265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884" name="Google Shape;884;p7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7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891" name="Google Shape;89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13" y="1130300"/>
            <a:ext cx="3657600" cy="31227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2" name="Google Shape;892;p7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3" name="Google Shape;89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7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7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FOOD SHARE BIN!!!</a:t>
            </a:r>
            <a:endParaRPr/>
          </a:p>
        </p:txBody>
      </p:sp>
      <p:sp>
        <p:nvSpPr>
          <p:cNvPr id="904" name="Google Shape;904;p7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5" name="Google Shape;905;p73"/>
          <p:cNvPicPr preferRelativeResize="0"/>
          <p:nvPr/>
        </p:nvPicPr>
        <p:blipFill rotWithShape="1">
          <a:blip r:embed="rId3">
            <a:alphaModFix/>
          </a:blip>
          <a:srcRect b="3086" l="8391" r="6089" t="0"/>
          <a:stretch/>
        </p:blipFill>
        <p:spPr>
          <a:xfrm>
            <a:off x="659207" y="1748813"/>
            <a:ext cx="4592273" cy="258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0274" y="1129150"/>
            <a:ext cx="3380750" cy="288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907" name="Google Shape;907;p73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7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14" name="Google Shape;914;p74"/>
          <p:cNvPicPr preferRelativeResize="0"/>
          <p:nvPr/>
        </p:nvPicPr>
        <p:blipFill rotWithShape="1">
          <a:blip r:embed="rId3">
            <a:alphaModFix/>
          </a:blip>
          <a:srcRect b="3961" l="13951" r="13183" t="0"/>
          <a:stretch/>
        </p:blipFill>
        <p:spPr>
          <a:xfrm>
            <a:off x="2016369" y="1172308"/>
            <a:ext cx="2833691" cy="29307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5" name="Google Shape;915;p7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6" name="Google Shape;91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7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927" name="Google Shape;927;p7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8" name="Google Shape;92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75"/>
          <p:cNvPicPr preferRelativeResize="0"/>
          <p:nvPr/>
        </p:nvPicPr>
        <p:blipFill rotWithShape="1">
          <a:blip r:embed="rId4">
            <a:alphaModFix/>
          </a:blip>
          <a:srcRect b="3956" l="13953" r="13181" t="0"/>
          <a:stretch/>
        </p:blipFill>
        <p:spPr>
          <a:xfrm>
            <a:off x="5268494" y="2472408"/>
            <a:ext cx="2833691" cy="29307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36" name="Google Shape;93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662" y="1169701"/>
            <a:ext cx="3928585" cy="3013186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7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8" name="Google Shape;93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7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7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949" name="Google Shape;949;p7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0" name="Google Shape;950;p77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77"/>
          <p:cNvPicPr preferRelativeResize="0"/>
          <p:nvPr/>
        </p:nvPicPr>
        <p:blipFill rotWithShape="1">
          <a:blip r:embed="rId4">
            <a:alphaModFix/>
          </a:blip>
          <a:srcRect b="11596" l="15815" r="13671" t="7056"/>
          <a:stretch/>
        </p:blipFill>
        <p:spPr>
          <a:xfrm>
            <a:off x="6460143" y="1155653"/>
            <a:ext cx="2406730" cy="2129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952" name="Google Shape;952;p7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7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59" name="Google Shape;95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592" y="1156050"/>
            <a:ext cx="3663910" cy="3059554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7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1" name="Google Shape;96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7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7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972" name="Google Shape;972;p7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3" name="Google Shape;973;p79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79"/>
          <p:cNvPicPr preferRelativeResize="0"/>
          <p:nvPr/>
        </p:nvPicPr>
        <p:blipFill rotWithShape="1">
          <a:blip r:embed="rId4">
            <a:alphaModFix/>
          </a:blip>
          <a:srcRect b="9808" l="16985" r="11343" t="7396"/>
          <a:stretch/>
        </p:blipFill>
        <p:spPr>
          <a:xfrm>
            <a:off x="6572753" y="1162357"/>
            <a:ext cx="2160821" cy="2084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975" name="Google Shape;975;p7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548" y="1147152"/>
            <a:ext cx="3694856" cy="30375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982" name="Google Shape;98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739" y="1169146"/>
            <a:ext cx="3628926" cy="305866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3" name="Google Shape;983;p8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4" name="Google Shape;98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8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995" name="Google Shape;995;p8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6" name="Google Shape;996;p81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8799" y="1291601"/>
            <a:ext cx="3364850" cy="283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998" name="Google Shape;998;p81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8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005" name="Google Shape;100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756" y="1168400"/>
            <a:ext cx="3517411" cy="30541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8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7" name="Google Shape;100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82"/>
          <p:cNvPicPr preferRelativeResize="0"/>
          <p:nvPr/>
        </p:nvPicPr>
        <p:blipFill rotWithShape="1">
          <a:blip r:embed="rId8">
            <a:alphaModFix/>
          </a:blip>
          <a:srcRect b="3081" l="7125" r="6084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RED LIQUID BUCKET!!!</a:t>
            </a:r>
            <a:endParaRPr/>
          </a:p>
        </p:txBody>
      </p:sp>
      <p:sp>
        <p:nvSpPr>
          <p:cNvPr id="1018" name="Google Shape;1018;p8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9" name="Google Shape;1019;p83"/>
          <p:cNvPicPr preferRelativeResize="0"/>
          <p:nvPr/>
        </p:nvPicPr>
        <p:blipFill rotWithShape="1">
          <a:blip r:embed="rId3">
            <a:alphaModFix/>
          </a:blip>
          <a:srcRect b="3779" l="8446" r="6081" t="2688"/>
          <a:stretch/>
        </p:blipFill>
        <p:spPr>
          <a:xfrm>
            <a:off x="1497284" y="1171342"/>
            <a:ext cx="3324097" cy="424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83"/>
          <p:cNvPicPr preferRelativeResize="0"/>
          <p:nvPr/>
        </p:nvPicPr>
        <p:blipFill rotWithShape="1">
          <a:blip r:embed="rId4">
            <a:alphaModFix/>
          </a:blip>
          <a:srcRect b="5446" l="24011" r="22662" t="0"/>
          <a:stretch/>
        </p:blipFill>
        <p:spPr>
          <a:xfrm>
            <a:off x="5792495" y="2610651"/>
            <a:ext cx="1731493" cy="2665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8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027" name="Google Shape;102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6031" y="1144485"/>
            <a:ext cx="3434861" cy="30742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8" name="Google Shape;1028;p8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9" name="Google Shape;102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7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8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BLUE RECYCLE BIN!!!</a:t>
            </a:r>
            <a:endParaRPr/>
          </a:p>
        </p:txBody>
      </p:sp>
      <p:sp>
        <p:nvSpPr>
          <p:cNvPr id="1040" name="Google Shape;1040;p8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1" name="Google Shape;1041;p85"/>
          <p:cNvPicPr preferRelativeResize="0"/>
          <p:nvPr/>
        </p:nvPicPr>
        <p:blipFill rotWithShape="1">
          <a:blip r:embed="rId3">
            <a:alphaModFix/>
          </a:blip>
          <a:srcRect b="0" l="4376" r="3718" t="0"/>
          <a:stretch/>
        </p:blipFill>
        <p:spPr>
          <a:xfrm>
            <a:off x="1404292" y="1156680"/>
            <a:ext cx="3440838" cy="396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0956" y="1129685"/>
            <a:ext cx="3434861" cy="3074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043" name="Google Shape;1043;p85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8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050" name="Google Shape;105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831" y="1169903"/>
            <a:ext cx="3902347" cy="306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8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2" name="Google Shape;105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8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063" name="Google Shape;1063;p8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4" name="Google Shape;1064;p87"/>
          <p:cNvPicPr preferRelativeResize="0"/>
          <p:nvPr/>
        </p:nvPicPr>
        <p:blipFill rotWithShape="1">
          <a:blip r:embed="rId3">
            <a:alphaModFix/>
          </a:blip>
          <a:srcRect b="10286" l="11525" r="10478" t="3190"/>
          <a:stretch/>
        </p:blipFill>
        <p:spPr>
          <a:xfrm>
            <a:off x="6250111" y="1264741"/>
            <a:ext cx="2413600" cy="210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87"/>
          <p:cNvPicPr preferRelativeResize="0"/>
          <p:nvPr/>
        </p:nvPicPr>
        <p:blipFill rotWithShape="1">
          <a:blip r:embed="rId4">
            <a:alphaModFix/>
          </a:blip>
          <a:srcRect b="2334" l="4005" r="3066" t="0"/>
          <a:stretch/>
        </p:blipFill>
        <p:spPr>
          <a:xfrm>
            <a:off x="1460665" y="1165730"/>
            <a:ext cx="3372590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066" name="Google Shape;1066;p87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8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sp>
        <p:nvSpPr>
          <p:cNvPr id="1073" name="Google Shape;1073;p8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4" name="Google Shape;107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8612" y="1163782"/>
            <a:ext cx="3596899" cy="313338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79" name="Google Shape;1079;p8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1751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8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FOOD SHARE BIN!!!</a:t>
            </a:r>
            <a:endParaRPr/>
          </a:p>
        </p:txBody>
      </p:sp>
      <p:sp>
        <p:nvSpPr>
          <p:cNvPr id="1086" name="Google Shape;1086;p8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7" name="Google Shape;1087;p89"/>
          <p:cNvPicPr preferRelativeResize="0"/>
          <p:nvPr/>
        </p:nvPicPr>
        <p:blipFill rotWithShape="1">
          <a:blip r:embed="rId3">
            <a:alphaModFix/>
          </a:blip>
          <a:srcRect b="3086" l="8391" r="6089" t="0"/>
          <a:stretch/>
        </p:blipFill>
        <p:spPr>
          <a:xfrm>
            <a:off x="659207" y="2358413"/>
            <a:ext cx="4592273" cy="258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9301" y="1196275"/>
            <a:ext cx="3349950" cy="291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089" name="Google Shape;1089;p8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78" name="Google Shape;178;p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475" y="1034525"/>
            <a:ext cx="3305650" cy="27176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YC54719_RecycleSmartLogo_DotsOnly.png" id="181" name="Google Shape;181;p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79705" y="-413363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90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096" name="Google Shape;109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684" y="1148863"/>
            <a:ext cx="3874772" cy="308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9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8" name="Google Shape;109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90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91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1109" name="Google Shape;1109;p9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0" name="Google Shape;111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91"/>
          <p:cNvPicPr preferRelativeResize="0"/>
          <p:nvPr/>
        </p:nvPicPr>
        <p:blipFill rotWithShape="1">
          <a:blip r:embed="rId4">
            <a:alphaModFix/>
          </a:blip>
          <a:srcRect b="6015" l="12347" r="11666" t="2663"/>
          <a:stretch/>
        </p:blipFill>
        <p:spPr>
          <a:xfrm>
            <a:off x="5747333" y="3021268"/>
            <a:ext cx="2379976" cy="2274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92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118" name="Google Shape;111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2529" y="1143523"/>
            <a:ext cx="3498362" cy="30653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9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0" name="Google Shape;112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92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93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FOOD SHARE BIN!!!</a:t>
            </a:r>
            <a:endParaRPr/>
          </a:p>
        </p:txBody>
      </p:sp>
      <p:sp>
        <p:nvSpPr>
          <p:cNvPr id="1131" name="Google Shape;1131;p9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2" name="Google Shape;1132;p93"/>
          <p:cNvPicPr preferRelativeResize="0"/>
          <p:nvPr/>
        </p:nvPicPr>
        <p:blipFill rotWithShape="1">
          <a:blip r:embed="rId3">
            <a:alphaModFix/>
          </a:blip>
          <a:srcRect b="3086" l="8391" r="6089" t="0"/>
          <a:stretch/>
        </p:blipFill>
        <p:spPr>
          <a:xfrm>
            <a:off x="811607" y="1748813"/>
            <a:ext cx="4592273" cy="258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93"/>
          <p:cNvPicPr preferRelativeResize="0"/>
          <p:nvPr/>
        </p:nvPicPr>
        <p:blipFill rotWithShape="1">
          <a:blip r:embed="rId4">
            <a:alphaModFix/>
          </a:blip>
          <a:srcRect b="4218" l="15890" r="11393" t="2469"/>
          <a:stretch/>
        </p:blipFill>
        <p:spPr>
          <a:xfrm>
            <a:off x="6339132" y="1190108"/>
            <a:ext cx="2299567" cy="2585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134" name="Google Shape;1134;p93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94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141" name="Google Shape;114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987" y="1145516"/>
            <a:ext cx="3676823" cy="309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9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3" name="Google Shape;114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94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95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1154" name="Google Shape;1154;p9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5" name="Google Shape;115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95"/>
          <p:cNvPicPr preferRelativeResize="0"/>
          <p:nvPr/>
        </p:nvPicPr>
        <p:blipFill rotWithShape="1">
          <a:blip r:embed="rId4">
            <a:alphaModFix/>
          </a:blip>
          <a:srcRect b="7945" l="15849" r="11455" t="3892"/>
          <a:stretch/>
        </p:blipFill>
        <p:spPr>
          <a:xfrm>
            <a:off x="5577897" y="3040966"/>
            <a:ext cx="238607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96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163" name="Google Shape;1163;p96"/>
          <p:cNvPicPr preferRelativeResize="0"/>
          <p:nvPr/>
        </p:nvPicPr>
        <p:blipFill rotWithShape="1">
          <a:blip r:embed="rId3">
            <a:alphaModFix/>
          </a:blip>
          <a:srcRect b="3086" l="4160" r="6489" t="3116"/>
          <a:stretch/>
        </p:blipFill>
        <p:spPr>
          <a:xfrm>
            <a:off x="1705998" y="1254369"/>
            <a:ext cx="3405264" cy="286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9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5" name="Google Shape;116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96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97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GREY LANDFILL BIN!!!</a:t>
            </a:r>
            <a:endParaRPr/>
          </a:p>
        </p:txBody>
      </p:sp>
      <p:sp>
        <p:nvSpPr>
          <p:cNvPr id="1176" name="Google Shape;1176;p9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7" name="Google Shape;117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791" y="1148416"/>
            <a:ext cx="3396342" cy="425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97"/>
          <p:cNvPicPr preferRelativeResize="0"/>
          <p:nvPr/>
        </p:nvPicPr>
        <p:blipFill rotWithShape="1">
          <a:blip r:embed="rId4">
            <a:alphaModFix/>
          </a:blip>
          <a:srcRect b="3086" l="4163" r="6486" t="3114"/>
          <a:stretch/>
        </p:blipFill>
        <p:spPr>
          <a:xfrm>
            <a:off x="5209173" y="2536394"/>
            <a:ext cx="3405264" cy="286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98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Which bin does this go in?</a:t>
            </a:r>
            <a:endParaRPr/>
          </a:p>
        </p:txBody>
      </p:sp>
      <p:pic>
        <p:nvPicPr>
          <p:cNvPr id="1185" name="Google Shape;118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6265"/>
            <a:ext cx="3873535" cy="3083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9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7" name="Google Shape;118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600" y="4671138"/>
            <a:ext cx="1459398" cy="17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9558" y="4600800"/>
            <a:ext cx="1765445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1087" y="4600800"/>
            <a:ext cx="1491218" cy="18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0673" y="5018684"/>
            <a:ext cx="1254358" cy="146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98"/>
          <p:cNvPicPr preferRelativeResize="0"/>
          <p:nvPr/>
        </p:nvPicPr>
        <p:blipFill rotWithShape="1">
          <a:blip r:embed="rId8">
            <a:alphaModFix/>
          </a:blip>
          <a:srcRect b="3086" l="7124" r="6089" t="0"/>
          <a:stretch/>
        </p:blipFill>
        <p:spPr>
          <a:xfrm>
            <a:off x="6251344" y="3885027"/>
            <a:ext cx="2833690" cy="15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99"/>
          <p:cNvSpPr txBox="1"/>
          <p:nvPr>
            <p:ph type="ctrTitle"/>
          </p:nvPr>
        </p:nvSpPr>
        <p:spPr>
          <a:xfrm>
            <a:off x="229316" y="-877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THE GREEN COMPOST BIN!!!</a:t>
            </a:r>
            <a:endParaRPr/>
          </a:p>
        </p:txBody>
      </p:sp>
      <p:sp>
        <p:nvSpPr>
          <p:cNvPr id="1198" name="Google Shape;1198;p9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9" name="Google Shape;1199;p99"/>
          <p:cNvPicPr preferRelativeResize="0"/>
          <p:nvPr/>
        </p:nvPicPr>
        <p:blipFill rotWithShape="1">
          <a:blip r:embed="rId3">
            <a:alphaModFix/>
          </a:blip>
          <a:srcRect b="2331" l="4007" r="3063" t="0"/>
          <a:stretch/>
        </p:blipFill>
        <p:spPr>
          <a:xfrm>
            <a:off x="1460665" y="1165730"/>
            <a:ext cx="3372591" cy="430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5350" y="1934200"/>
            <a:ext cx="3372575" cy="2684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1201" name="Google Shape;1201;p99"/>
          <p:cNvPicPr preferRelativeResize="0"/>
          <p:nvPr/>
        </p:nvPicPr>
        <p:blipFill rotWithShape="1">
          <a:blip r:embed="rId5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Templat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2015-07-02T04:57:05Z</dcterms:created>
  <dc:creator>Ruth Abbe</dc:creator>
</cp:coreProperties>
</file>